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5" r:id="rId2"/>
    <p:sldId id="256" r:id="rId3"/>
    <p:sldId id="262" r:id="rId4"/>
    <p:sldId id="257" r:id="rId5"/>
    <p:sldId id="258" r:id="rId6"/>
    <p:sldId id="259" r:id="rId7"/>
    <p:sldId id="279" r:id="rId8"/>
    <p:sldId id="260" r:id="rId9"/>
    <p:sldId id="269" r:id="rId10"/>
    <p:sldId id="272" r:id="rId11"/>
    <p:sldId id="271" r:id="rId12"/>
    <p:sldId id="270" r:id="rId13"/>
    <p:sldId id="273" r:id="rId14"/>
    <p:sldId id="264" r:id="rId15"/>
    <p:sldId id="266" r:id="rId16"/>
    <p:sldId id="265" r:id="rId17"/>
    <p:sldId id="261" r:id="rId18"/>
    <p:sldId id="278" r:id="rId19"/>
    <p:sldId id="276" r:id="rId20"/>
    <p:sldId id="277" r:id="rId21"/>
    <p:sldId id="274" r:id="rId22"/>
    <p:sldId id="263" r:id="rId23"/>
    <p:sldId id="267" r:id="rId2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2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718"/>
  </p:normalViewPr>
  <p:slideViewPr>
    <p:cSldViewPr snapToGrid="0" snapToObjects="1">
      <p:cViewPr varScale="1">
        <p:scale>
          <a:sx n="107" d="100"/>
          <a:sy n="107" d="100"/>
        </p:scale>
        <p:origin x="92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44C1D-5836-0146-84B6-5345BC79A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498C3-C576-A443-BE77-8857C82AE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5BCCE-118C-AA41-94CF-C10E418F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F22B-C713-B44B-A731-98BB004D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8ED64-2310-4F4B-9CC1-DACE5DE9F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30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221F-ECC9-8C46-BEFB-FB53DDC16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235EA-D7F9-FE49-B097-139007AE5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31AD1-E358-0943-AA2E-44B324C1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57E7C-7FEE-D445-9021-D1DF8E4C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99AA1-9479-C94A-AAD9-6C78DB80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87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E2749E-43F1-B949-944D-A173EC927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F63DE-6422-344D-A35A-59B2EB7CD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42EA7-42A5-F34D-B06E-ED1FE999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B341-8167-474A-A599-24E15EB8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C4437-C6D9-6A46-9868-3043CB20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83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88C1-B151-9340-A695-D957E2A2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598A2-C389-4445-87DA-6D5C678F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EEC2E-3DE3-6E4B-B9F9-7F9AD9EF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BE15-2D6F-8348-B13B-4823BD6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B001A-0620-A74A-AB03-DB6E8BE7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86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D93E-969B-1441-9DEE-3BA7929D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D74BD-F69D-A44F-A81D-4BBAF8B43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5CB23-D569-744A-87D8-D33B5B075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74922-F403-D24E-8279-E763071E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56E69-741F-5A48-A8B6-7ABFA872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657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D04B8-AC04-8746-866D-78F09AB7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06E5F-45CF-124B-AAE1-2C21B32D8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39470-CFAF-C34B-8B4F-6555579F8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784B6-4DFB-7943-B8A0-940E33B5D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BAE16-9FDE-CA49-8F80-64EF877D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13F3-A220-9E47-9A05-3E941D18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28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651B0-AD5D-0E4D-A91B-3C9B6B347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A876C-7FB7-0844-9EFD-77B191E54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36AF1-A4B1-E543-8BE8-1076558C1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06D72-C940-FF49-825D-805C19C04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EC50F-6AE4-3E4D-A0C1-3B21012CC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273969-6D60-BB48-8B11-F40DC77E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92F3C7-1C72-1147-9553-F5B4F077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7C424-517C-CD43-8DFF-9588A667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21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8B36-A646-CB46-8C23-FB25D13C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0A9434-186F-634C-9F87-D7F15C7A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86E97-896D-D24A-BDE4-790D1149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8CAE2-A29C-A14D-AB10-2402595C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B5DAB-1FC0-2D4A-B2E4-7D32B6F4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F6A48-CADB-4F43-B506-1D6967C74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EE3B8-B741-E547-8EB4-1D6CEC5B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66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B669-1036-D549-94EA-6BC2DD8F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5606-A5DC-7740-903D-F3CE42842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F73AA-ED94-4C40-BCF0-C29D27562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5ACC3-7769-2F4E-99B6-2105CFB2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6B9B9-CAD2-7644-9522-23E69BC3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A07EB-D56E-7C4A-991B-F7204115B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97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8E71-A229-8F49-8420-B364DAEA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C0D453-6C0E-C94E-B3C0-C0E11B191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D310B-B288-1F4B-99C4-63DCC7C7F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BC4C0-49FC-CF4A-893C-FB391514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03A9B-95EB-504C-B5D8-8B0DDC8D3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9218-AC8E-3143-910A-51C3F288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01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F55C4F-5185-984B-A670-FEEA0F28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F9021-3302-6645-86EB-5DB77B606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9878-B07E-E547-A021-1E31EC9E2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6281B-4556-A84C-AA74-407C2664D852}" type="datetimeFigureOut">
              <a:rPr lang="x-none" smtClean="0"/>
              <a:pPr/>
              <a:t>9/5/2025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A5B96-4274-BE4A-B9FF-F33C4382A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343F8-EE6D-7542-8B78-968EA2BBE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0536-86D9-E244-AA77-C608C5FAC9CE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923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roof over a parking lot&#10;&#10;Description automatically generated">
            <a:extLst>
              <a:ext uri="{FF2B5EF4-FFF2-40B4-BE49-F238E27FC236}">
                <a16:creationId xmlns:a16="http://schemas.microsoft.com/office/drawing/2014/main" id="{651B1A55-B1C9-C242-8394-DA9D79DBB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" t="8181" r="1025" b="3404"/>
          <a:stretch/>
        </p:blipFill>
        <p:spPr>
          <a:xfrm>
            <a:off x="336387" y="0"/>
            <a:ext cx="11500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7CDF20-6E28-7F45-8D7F-4C0535CBFED7}"/>
              </a:ext>
            </a:extLst>
          </p:cNvPr>
          <p:cNvSpPr txBox="1"/>
          <p:nvPr/>
        </p:nvSpPr>
        <p:spPr>
          <a:xfrm>
            <a:off x="4005942" y="5935899"/>
            <a:ext cx="3018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Επίσκεψη Πρωθυπουργού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Παρασκευή 2 </a:t>
            </a:r>
            <a:r>
              <a:rPr lang="el-GR" dirty="0" err="1">
                <a:solidFill>
                  <a:schemeClr val="bg1"/>
                </a:solidFill>
              </a:rPr>
              <a:t>Μαίου</a:t>
            </a:r>
            <a:r>
              <a:rPr lang="el-GR" dirty="0">
                <a:solidFill>
                  <a:schemeClr val="bg1"/>
                </a:solidFill>
              </a:rPr>
              <a:t> 2025</a:t>
            </a:r>
            <a:endParaRPr lang="x-none" dirty="0">
              <a:solidFill>
                <a:schemeClr val="bg1"/>
              </a:solidFill>
            </a:endParaRPr>
          </a:p>
        </p:txBody>
      </p:sp>
      <p:pic>
        <p:nvPicPr>
          <p:cNvPr id="6" name="Yann Tiersen - Comptine d'un autre été (Amélie)">
            <a:hlinkClick r:id="" action="ppaction://media"/>
            <a:extLst>
              <a:ext uri="{FF2B5EF4-FFF2-40B4-BE49-F238E27FC236}">
                <a16:creationId xmlns:a16="http://schemas.microsoft.com/office/drawing/2014/main" id="{54A1D9A7-6476-47B0-4BE1-04A59BCA3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BF93103-B3EE-F14A-A4D8-81494FA0E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8" r="35858" b="8457"/>
          <a:stretch/>
        </p:blipFill>
        <p:spPr>
          <a:xfrm>
            <a:off x="3208020" y="33036"/>
            <a:ext cx="5775960" cy="67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9748FAF4-77BE-8F4A-8837-755E5F3C0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3" t="5555" r="9282" b="1778"/>
          <a:stretch/>
        </p:blipFill>
        <p:spPr>
          <a:xfrm>
            <a:off x="1325880" y="10702"/>
            <a:ext cx="9540240" cy="68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2123697-129A-5943-A776-855185F0B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" t="7975" r="24557" b="4010"/>
          <a:stretch/>
        </p:blipFill>
        <p:spPr>
          <a:xfrm>
            <a:off x="1714500" y="17318"/>
            <a:ext cx="8763000" cy="68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30D4CE0-29CC-DC42-831D-D077B4DB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suit speaking to a group of people&#10;&#10;Description automatically generated">
            <a:extLst>
              <a:ext uri="{FF2B5EF4-FFF2-40B4-BE49-F238E27FC236}">
                <a16:creationId xmlns:a16="http://schemas.microsoft.com/office/drawing/2014/main" id="{C54E6A56-A788-EE47-830A-3E96D0E0A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" y="0"/>
            <a:ext cx="10500360" cy="69710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3371621"/>
      </p:ext>
    </p:extLst>
  </p:cSld>
  <p:clrMapOvr>
    <a:masterClrMapping/>
  </p:clrMapOvr>
  <p:transition spd="slow" advClick="0" advTm="3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holding microphones&#10;&#10;Description automatically generated">
            <a:extLst>
              <a:ext uri="{FF2B5EF4-FFF2-40B4-BE49-F238E27FC236}">
                <a16:creationId xmlns:a16="http://schemas.microsoft.com/office/drawing/2014/main" id="{727365D2-6A50-2841-B332-88CBD4426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t="15209" r="1622" b="586"/>
          <a:stretch/>
        </p:blipFill>
        <p:spPr>
          <a:xfrm>
            <a:off x="1554480" y="107166"/>
            <a:ext cx="9083040" cy="685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 with a palm tree and people in the background&#10;&#10;Description automatically generated">
            <a:extLst>
              <a:ext uri="{FF2B5EF4-FFF2-40B4-BE49-F238E27FC236}">
                <a16:creationId xmlns:a16="http://schemas.microsoft.com/office/drawing/2014/main" id="{F27C9855-50F8-6F4B-8C34-2A9376593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633" r="39429" b="112"/>
          <a:stretch/>
        </p:blipFill>
        <p:spPr>
          <a:xfrm>
            <a:off x="3543300" y="0"/>
            <a:ext cx="5105400" cy="68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building&#10;&#10;Description automatically generated">
            <a:extLst>
              <a:ext uri="{FF2B5EF4-FFF2-40B4-BE49-F238E27FC236}">
                <a16:creationId xmlns:a16="http://schemas.microsoft.com/office/drawing/2014/main" id="{9CAAB8A4-7986-9E47-8811-EFFA504B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A0EA429-35A9-A640-A934-436B8C613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0" r="2265"/>
          <a:stretch/>
        </p:blipFill>
        <p:spPr>
          <a:xfrm>
            <a:off x="1777205" y="277"/>
            <a:ext cx="8637589" cy="68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81820"/>
      </p:ext>
    </p:extLst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07577B0-5896-E54D-A2D4-C0C354009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85" r="13852" b="3110"/>
          <a:stretch/>
        </p:blipFill>
        <p:spPr>
          <a:xfrm>
            <a:off x="2137409" y="106680"/>
            <a:ext cx="8044291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46495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line outside a building&#10;&#10;Description automatically generated">
            <a:extLst>
              <a:ext uri="{FF2B5EF4-FFF2-40B4-BE49-F238E27FC236}">
                <a16:creationId xmlns:a16="http://schemas.microsoft.com/office/drawing/2014/main" id="{965C5AB4-EBBA-1F43-9ACC-A46CA7026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solidFill>
              <a:srgbClr val="112617"/>
            </a:solidFill>
          </a:ln>
        </p:spPr>
      </p:pic>
    </p:spTree>
    <p:extLst>
      <p:ext uri="{BB962C8B-B14F-4D97-AF65-F5344CB8AC3E}">
        <p14:creationId xmlns:p14="http://schemas.microsoft.com/office/powerpoint/2010/main" val="34506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B7039239-D29F-F94F-9AE9-438F241CE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7" b="8445"/>
          <a:stretch/>
        </p:blipFill>
        <p:spPr>
          <a:xfrm>
            <a:off x="3642360" y="0"/>
            <a:ext cx="4907280" cy="69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017A1DAF-EEB6-884A-8B6D-9846B56C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67" r="333"/>
          <a:stretch/>
        </p:blipFill>
        <p:spPr>
          <a:xfrm>
            <a:off x="3417570" y="-21713"/>
            <a:ext cx="5356860" cy="68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7CA704F-0FAB-794A-B985-8AA5F8330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3" r="138" b="1364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92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B5174F0-5B8D-A04A-A0F9-894DDD36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0" t="21334" r="594"/>
          <a:stretch/>
        </p:blipFill>
        <p:spPr>
          <a:xfrm>
            <a:off x="1079863" y="66988"/>
            <a:ext cx="9509760" cy="66834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Yann Tiersen - Comptine d'un autre été (Amélie)">
            <a:hlinkClick r:id="" action="ppaction://media"/>
            <a:extLst>
              <a:ext uri="{FF2B5EF4-FFF2-40B4-BE49-F238E27FC236}">
                <a16:creationId xmlns:a16="http://schemas.microsoft.com/office/drawing/2014/main" id="{026EFBC5-A262-64AD-4F77-E8A112101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1BCDB55C-97EB-E94C-B4B8-7DA628F5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8000" r="28333" b="3000"/>
          <a:stretch/>
        </p:blipFill>
        <p:spPr>
          <a:xfrm>
            <a:off x="2407920" y="37447"/>
            <a:ext cx="7376160" cy="68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haking hands with other people&#10;&#10;Description automatically generated">
            <a:extLst>
              <a:ext uri="{FF2B5EF4-FFF2-40B4-BE49-F238E27FC236}">
                <a16:creationId xmlns:a16="http://schemas.microsoft.com/office/drawing/2014/main" id="{998F0F76-9945-2842-B2F8-AF308BBA33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00" b="8326"/>
          <a:stretch/>
        </p:blipFill>
        <p:spPr>
          <a:xfrm>
            <a:off x="2011680" y="0"/>
            <a:ext cx="8168640" cy="6810308"/>
          </a:xfrm>
          <a:prstGeom prst="rect">
            <a:avLst/>
          </a:prstGeom>
          <a:ln>
            <a:solidFill>
              <a:srgbClr val="112617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69CAD8-C586-4942-8D64-4EC3339BDEAE}"/>
              </a:ext>
            </a:extLst>
          </p:cNvPr>
          <p:cNvSpPr txBox="1"/>
          <p:nvPr/>
        </p:nvSpPr>
        <p:spPr>
          <a:xfrm>
            <a:off x="7024915" y="5646058"/>
            <a:ext cx="232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</a:rPr>
              <a:t>Καλώς ήρθατε </a:t>
            </a:r>
          </a:p>
          <a:p>
            <a:pPr algn="ctr"/>
            <a:r>
              <a:rPr lang="el-GR" dirty="0">
                <a:solidFill>
                  <a:schemeClr val="bg1"/>
                </a:solidFill>
              </a:rPr>
              <a:t>κύριε Πρωθυπουργέ</a:t>
            </a:r>
            <a:endParaRPr lang="x-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walking with other men&#10;&#10;Description automatically generated">
            <a:extLst>
              <a:ext uri="{FF2B5EF4-FFF2-40B4-BE49-F238E27FC236}">
                <a16:creationId xmlns:a16="http://schemas.microsoft.com/office/drawing/2014/main" id="{B05476B3-8682-5B4A-B631-5BB457AED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r="6377" b="11922"/>
          <a:stretch/>
        </p:blipFill>
        <p:spPr>
          <a:xfrm>
            <a:off x="1965960" y="0"/>
            <a:ext cx="8260080" cy="687155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18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talking to a person&#10;&#10;Description automatically generated">
            <a:extLst>
              <a:ext uri="{FF2B5EF4-FFF2-40B4-BE49-F238E27FC236}">
                <a16:creationId xmlns:a16="http://schemas.microsoft.com/office/drawing/2014/main" id="{8DAB0FC2-90CB-594A-B46D-63E7C4A89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5" r="5139" b="12889"/>
          <a:stretch/>
        </p:blipFill>
        <p:spPr>
          <a:xfrm>
            <a:off x="1595532" y="6617"/>
            <a:ext cx="9000936" cy="685138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92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93E2D3F-948B-C641-AF08-F9DCF6FA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84D9E321-688C-354A-A77A-C9008306D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34" b="293"/>
          <a:stretch/>
        </p:blipFill>
        <p:spPr>
          <a:xfrm>
            <a:off x="2538934" y="0"/>
            <a:ext cx="7114132" cy="6858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26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alking in a room&#10;&#10;Description automatically generated">
            <a:extLst>
              <a:ext uri="{FF2B5EF4-FFF2-40B4-BE49-F238E27FC236}">
                <a16:creationId xmlns:a16="http://schemas.microsoft.com/office/drawing/2014/main" id="{73C14E44-5AEB-0D47-AF93-534A71AFA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4" r="18915"/>
          <a:stretch/>
        </p:blipFill>
        <p:spPr>
          <a:xfrm>
            <a:off x="1493520" y="4216"/>
            <a:ext cx="9433560" cy="685378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56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10</Words>
  <Application>Microsoft Office PowerPoint</Application>
  <PresentationFormat>Ευρεία οθόνη</PresentationFormat>
  <Paragraphs>4</Paragraphs>
  <Slides>23</Slides>
  <Notes>0</Notes>
  <HiddenSlides>0</HiddenSlides>
  <MMClips>2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Evangelia Kefala</cp:lastModifiedBy>
  <cp:revision>24</cp:revision>
  <cp:lastPrinted>2025-05-06T08:42:46Z</cp:lastPrinted>
  <dcterms:created xsi:type="dcterms:W3CDTF">2025-05-06T07:44:54Z</dcterms:created>
  <dcterms:modified xsi:type="dcterms:W3CDTF">2025-05-09T08:54:37Z</dcterms:modified>
</cp:coreProperties>
</file>